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NEU-XT" panose="02020503000000020003" pitchFamily="18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方正大标宋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方正宋黑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大标宋简体" panose="02010600030101010101" charset="-122"/>
      <p:regular r:id="rId26"/>
    </p:embeddedFont>
    <p:embeddedFont>
      <p:font typeface="方正书宋_GBK" panose="03000509000000000000" pitchFamily="65" charset="-122"/>
      <p:regular r:id="rId27"/>
    </p:embeddedFont>
    <p:embeddedFont>
      <p:font typeface="方正仿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诗词诵读练习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542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《采薇》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《送元二使安西》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下面加点字的读音和注释完全正确的一组是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我往矣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昔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从前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指出征时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雪霏霏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雨雪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指下雪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渭城朝雨浥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轻尘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沾满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洒满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97470" y="28796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3906" y="39860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96653" y="48494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119541" y="48408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78880" y="57309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5277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下列哪一项不是诗句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劝君更尽一杯酒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西出阳关无故人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所表现出的画面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设宴饯别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把酒话别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对酒当歌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殷殷相送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0466" y="1766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854015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二、给下列加点的字词选择正确解释。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行道迟迟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迟缓的样子。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拖延时间。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劝君更尽一杯酒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饮完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干。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到尽头。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尽力。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90145" y="24764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81368" y="25023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81368" y="45640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9482" y="22930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9205" y="43548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8"/>
            <a:ext cx="10748513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三、默写《采薇》 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注意行款整齐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布局合理。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646164" y="1766877"/>
            <a:ext cx="22958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采薇 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9482" y="258734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昔我往矣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9112" y="25873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杨柳依依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49481" y="331871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今我来思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36554" y="340781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雨雪霏霏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49480" y="41391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行道迟迟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36553" y="41391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载渴载饥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49480" y="474577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我心伤悲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55053" y="47547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莫知我哀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230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华文宋体</vt:lpstr>
      <vt:lpstr>Calibri</vt:lpstr>
      <vt:lpstr>汉仪雅酷黑 95W</vt:lpstr>
      <vt:lpstr>NEU-BZ</vt:lpstr>
      <vt:lpstr>NEU-XT</vt:lpstr>
      <vt:lpstr>方正隶变_GBK</vt:lpstr>
      <vt:lpstr>NEU-HZ</vt:lpstr>
      <vt:lpstr>宋体</vt:lpstr>
      <vt:lpstr>方正大标宋_GBK</vt:lpstr>
      <vt:lpstr>方正小标宋_GBK</vt:lpstr>
      <vt:lpstr>Arial</vt:lpstr>
      <vt:lpstr>方正黑体_GBK</vt:lpstr>
      <vt:lpstr>Wingdings</vt:lpstr>
      <vt:lpstr>Times New Roman</vt:lpstr>
      <vt:lpstr>方正宋黑_GBK</vt:lpstr>
      <vt:lpstr>微软雅黑</vt:lpstr>
      <vt:lpstr>方正大标宋简体</vt:lpstr>
      <vt:lpstr>方正书宋_GBK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2026-03-18T03:26:55Z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